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E438-3C32-41DF-9E72-36CA537E1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01BF-0861-43D2-BA30-9A4A68C57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DBCBD-73A7-4377-898A-B614E5A6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F85C-0CF7-456A-9D64-F008AA24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2506F-7ACB-48C6-9191-F00CB0DC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C283-5417-4DE0-A9A5-782DEA5A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665DB-C23D-47A9-8B2D-1EF6F8E6E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2A4B-46FF-4D3F-B5AA-A07A5100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2511-E6FA-4423-B544-2565ABCE7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A70C-94FC-4D56-AD57-F5D2205F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1C7AD-8265-4A89-89FB-83B21A3E4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18517-B3F3-4FF2-A837-55460CCD1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78F96-A091-4582-8432-59D820DC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1F82A-3701-4BFE-AFEF-E49B24F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FAA38-582A-4D54-99FC-FF68C647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85C5-1AB0-4610-B2EF-CD3D77F4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368A-D68D-4317-A741-69617F7B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875D-CEC2-4BAC-AE87-8FC2E23A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64F5A-48BF-45DC-A312-CFB97C28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6637-5EDF-4AE1-9261-FC19908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483E-7597-4AF8-90B6-9BDD0FBC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24DCA-C62F-4DFF-B948-26A10CA26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8CF1-4FC2-4EAF-ACA8-BB1ED85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D2344-C50F-4BA6-9B15-0119329F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738B-B6C5-4845-B42E-4E1E9383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5C77-661C-49E2-AC69-7FC9F6BD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1197-F772-4A03-9006-1E423DE86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D628-FF86-4B4C-AF96-0424A25F1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89C2C-B5AE-4819-851E-6FFB6F73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DFB86-56CF-4E05-A89E-ED415781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8D38-922C-4A9C-9689-0CA149A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2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58B7-1912-4BA1-AEE9-9F3B934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0AB7E-C19D-4882-A020-819EBB11E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3AA8-E94C-4501-A462-4CA831FB8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723CF-9AF0-464D-ACD6-8CE42DEB5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1365E-5CBE-4706-944D-E89D92372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2EB90-817A-4E0E-945D-D5AF2869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519CC-33DC-4C5E-9575-F8621C60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CC5B-B91F-4365-8B03-322607DD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F616-0F5A-44F9-B418-4A871876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A7BCB-60B1-4F52-8D01-89B9FEC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A546C-A2B9-48AE-8006-2253052F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DBC7D-1DAC-4A73-AB07-0DC8D4E2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8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A61DE-8417-4E76-8583-F6149742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5A60D-8A60-4502-8013-93791909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42563-9136-4DAB-9AC2-F4A3AC6F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92D5-F42B-49C7-B3C0-60DEDEB8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0B1B-C862-4B87-AB64-435848A49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66BBB-B0DA-49EB-B14C-7790511AC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1C1D4-3D3D-440D-B98F-0E18FFB1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56B4B-B35B-437E-928B-0630D80A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2EB1-9D2C-4F24-B712-153D18F4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CC66-7605-4156-8F13-45CA4DC5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CF8BB-FA33-429A-A610-7CE7C55A5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7C92D-F648-4C04-BFE6-636CAE249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B98EF-FEE0-4F60-9B0A-639D052B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B3576-55A3-461F-8C03-4BD79D61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0C55E-8EFD-4EAF-BE7C-691E41FE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5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828D7-7409-471F-BAF5-75B0F55A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5F9EC-74B8-4FBF-BA33-E91C6A97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4D05-2D43-497A-83B7-DFB0A7EEB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0C5DA-99BB-46CD-A3DB-8B1D876241BB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5FD93-15A3-48AC-98C1-EE0B1B9E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4BD37-FFAE-4FB7-A14C-04EE8A475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125C-57CC-4A7B-BD9B-A4426B4A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Positive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0FE6A-6587-4E52-B7AC-12FA09F8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49542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893F02-94A3-4044-B1EF-47C62B37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59067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9FFB-FB53-482D-8E0D-843F6871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Positive/Braces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467A2-DE8B-4DF3-A08F-9287AEA1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C81BE-E00C-47C7-8D1F-22B80625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FF9B-97DF-40B0-9103-A144B04E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Positive/Direct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24F24-1EF5-4582-B6EB-44E177DC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078549-E914-40A5-9B9C-89A5D6EF0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959E-E669-4849-91A1-2195776F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Positive/Invisalign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99014-EE15-4C5C-8BDB-1F4A68C06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690688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0A0E7-B12C-40D1-8874-6DF11A8D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15621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799B-8B2C-463A-96E2-468515C0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Negative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F970A-2731-48B1-BE97-790CCF8D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D54B0-2161-4DD8-9B55-92F00475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8116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3F97-7CF7-41F0-AAD4-E3F45766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Negative/Braces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A16679-6D53-4D39-A2D3-A252CB35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73DF8B-F245-4043-84D4-EEF826BB6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3494-4D8D-4F04-BFA8-28677A47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Negative/Direct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0DDC9-A2D3-4AE9-A35C-B61727E4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9275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680CA6-9879-4BD6-93EA-4ED7294EE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81927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E9D5-2AC8-4340-9783-ED405688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Negative/Invisalign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CAF982-F539-4180-98DC-58A0F33F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C61840-4E2D-4D1B-A48F-690FAC1B8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097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1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22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All Positive</vt:lpstr>
      <vt:lpstr>Positive/Braces</vt:lpstr>
      <vt:lpstr>Positive/Direct</vt:lpstr>
      <vt:lpstr>Positive/Invisalign</vt:lpstr>
      <vt:lpstr>All Negative</vt:lpstr>
      <vt:lpstr>Negative/Braces</vt:lpstr>
      <vt:lpstr>Negative/Direct</vt:lpstr>
      <vt:lpstr>Negative/Invisalign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Spiro Stilianoudakis</dc:creator>
  <cp:lastModifiedBy>Spiro Stilianoudakis</cp:lastModifiedBy>
  <cp:revision>4</cp:revision>
  <dcterms:created xsi:type="dcterms:W3CDTF">2019-12-02T15:27:55Z</dcterms:created>
  <dcterms:modified xsi:type="dcterms:W3CDTF">2019-12-02T17:55:18Z</dcterms:modified>
</cp:coreProperties>
</file>